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636927-4156-441A-B42B-E3D88249724B}" type="datetimeFigureOut">
              <a:rPr lang="en-US" smtClean="0"/>
              <a:t>6/9/2016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FC8B47-2343-4329-A8EC-5A14B8A82203}" type="slidenum">
              <a:rPr lang="en-US" smtClean="0"/>
              <a:t>‹#›</a:t>
            </a:fld>
            <a:endParaRPr lang="en-US"/>
          </a:p>
        </p:txBody>
      </p:sp>
    </p:spTree>
    <p:extLst>
      <p:ext uri="{BB962C8B-B14F-4D97-AF65-F5344CB8AC3E}">
        <p14:creationId xmlns:p14="http://schemas.microsoft.com/office/powerpoint/2010/main" val="98983504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636927-4156-441A-B42B-E3D88249724B}" type="datetimeFigureOut">
              <a:rPr lang="en-US" smtClean="0"/>
              <a:t>6/9/2016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C8B47-2343-4329-A8EC-5A14B8A82203}" type="slidenum">
              <a:rPr lang="en-US" smtClean="0"/>
              <a:t>‹#›</a:t>
            </a:fld>
            <a:endParaRPr lang="en-US"/>
          </a:p>
        </p:txBody>
      </p:sp>
    </p:spTree>
    <p:extLst>
      <p:ext uri="{BB962C8B-B14F-4D97-AF65-F5344CB8AC3E}">
        <p14:creationId xmlns:p14="http://schemas.microsoft.com/office/powerpoint/2010/main" val="387024131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Memorial Day </a:t>
            </a:r>
            <a:br>
              <a:rPr lang="en-US" smtClean="0"/>
            </a:br>
            <a:r>
              <a:rPr lang="en-US" smtClean="0"/>
              <a:t>of</a:t>
            </a:r>
            <a:br>
              <a:rPr lang="en-US" smtClean="0"/>
            </a:br>
            <a:r>
              <a:rPr lang="en-US" smtClean="0"/>
              <a:t>East Cleveland </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09080992"/>
      </p:ext>
    </p:extLst>
  </p:cSld>
  <p:clrMapOvr>
    <a:masterClrMapping/>
  </p:clrMapOvr>
  <mc:AlternateContent xmlns:mc="http://schemas.openxmlformats.org/markup-compatibility/2006">
    <mc:Choice xmlns:p14="http://schemas.microsoft.com/office/powerpoint/2010/main" Requires="p14">
      <p:transition spd="slow" p14:dur="2000" advTm="6339"/>
    </mc:Choice>
    <mc:Fallback>
      <p:transition spd="slow" advTm="633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z="2000" smtClean="0"/>
              <a:t>Myself and many other citizens and city workers have worked on this parade over the years. The AFW, Than Commissioner Hughley when AFW Left, after that his Daughter Amber and several other City workers and citizens worked every year to put it together. What has happen is that many of these same people whom did the ground work have left the city they are working in other cities or are retired.  This is the reality, the truth is that I could see this coming.  The current Mayor has little value of importance to this Parade. So each year I could see less and less coming from his office. The truth is having not grown up in EC he had no Idea of the importance of the parade from a historical stance, and I  predict that he will realize this  only to late.  The parade went on this year with a even shorter route, the homecoming route for those of you who grow up here will know that it goes to the Stadium.   </a:t>
            </a:r>
            <a:br>
              <a:rPr lang="en-US" sz="2000" smtClean="0"/>
            </a:br>
            <a:endParaRPr lang="en-US" sz="2000"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4262859597"/>
      </p:ext>
    </p:extLst>
  </p:cSld>
  <p:clrMapOvr>
    <a:masterClrMapping/>
  </p:clrMapOvr>
  <mc:AlternateContent xmlns:mc="http://schemas.openxmlformats.org/markup-compatibility/2006">
    <mc:Choice xmlns:p14="http://schemas.microsoft.com/office/powerpoint/2010/main" Requires="p14">
      <p:transition spd="slow" p14:dur="2000" advTm="10569"/>
    </mc:Choice>
    <mc:Fallback>
      <p:transition spd="slow" advTm="1056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80741049"/>
      </p:ext>
    </p:extLst>
  </p:cSld>
  <p:clrMapOvr>
    <a:masterClrMapping/>
  </p:clrMapOvr>
  <mc:AlternateContent xmlns:mc="http://schemas.openxmlformats.org/markup-compatibility/2006">
    <mc:Choice xmlns:p14="http://schemas.microsoft.com/office/powerpoint/2010/main" Requires="p14">
      <p:transition spd="slow" p14:dur="2000" advTm="4400"/>
    </mc:Choice>
    <mc:Fallback>
      <p:transition spd="slow" advTm="44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Our men in blue</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019311787"/>
      </p:ext>
    </p:extLst>
  </p:cSld>
  <p:clrMapOvr>
    <a:masterClrMapping/>
  </p:clrMapOvr>
  <mc:AlternateContent xmlns:mc="http://schemas.openxmlformats.org/markup-compatibility/2006">
    <mc:Choice xmlns:p14="http://schemas.microsoft.com/office/powerpoint/2010/main" Requires="p14">
      <p:transition spd="slow" p14:dur="2000" advTm="3259"/>
    </mc:Choice>
    <mc:Fallback>
      <p:transition spd="slow" advTm="325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AND WOMEN N BLUE</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263434237"/>
      </p:ext>
    </p:extLst>
  </p:cSld>
  <p:clrMapOvr>
    <a:masterClrMapping/>
  </p:clrMapOvr>
  <mc:AlternateContent xmlns:mc="http://schemas.openxmlformats.org/markup-compatibility/2006">
    <mc:Choice xmlns:p14="http://schemas.microsoft.com/office/powerpoint/2010/main" Requires="p14">
      <p:transition spd="slow" p14:dur="2000" advTm="5071"/>
    </mc:Choice>
    <mc:Fallback>
      <p:transition spd="slow" advTm="507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SHAW ALUMNI ON THE MOVE</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168442536"/>
      </p:ext>
    </p:extLst>
  </p:cSld>
  <p:clrMapOvr>
    <a:masterClrMapping/>
  </p:clrMapOvr>
  <mc:AlternateContent xmlns:mc="http://schemas.openxmlformats.org/markup-compatibility/2006">
    <mc:Choice xmlns:p14="http://schemas.microsoft.com/office/powerpoint/2010/main" Requires="p14">
      <p:transition spd="slow" p14:dur="2000" advTm="9089"/>
    </mc:Choice>
    <mc:Fallback>
      <p:transition spd="slow" advTm="908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Shaw High Student athletics </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892948631"/>
      </p:ext>
    </p:extLst>
  </p:cSld>
  <p:clrMapOvr>
    <a:masterClrMapping/>
  </p:clrMapOvr>
  <mc:AlternateContent xmlns:mc="http://schemas.openxmlformats.org/markup-compatibility/2006">
    <mc:Choice xmlns:p14="http://schemas.microsoft.com/office/powerpoint/2010/main" Requires="p14">
      <p:transition spd="slow" p14:dur="2000" advTm="7069"/>
    </mc:Choice>
    <mc:Fallback>
      <p:transition spd="slow" advTm="706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3439346"/>
      </p:ext>
    </p:extLst>
  </p:cSld>
  <p:clrMapOvr>
    <a:masterClrMapping/>
  </p:clrMapOvr>
  <mc:AlternateContent xmlns:mc="http://schemas.openxmlformats.org/markup-compatibility/2006">
    <mc:Choice xmlns:p14="http://schemas.microsoft.com/office/powerpoint/2010/main" Requires="p14">
      <p:transition spd="slow" p14:dur="2000" advTm="5542"/>
    </mc:Choice>
    <mc:Fallback>
      <p:transition spd="slow" advTm="554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32553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Youth dance team</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0659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What everyone wants to see</a:t>
            </a:r>
            <a:br>
              <a:rPr lang="en-US" smtClean="0"/>
            </a:br>
            <a:r>
              <a:rPr lang="en-US" smtClean="0"/>
              <a:t>Shaw band 2016</a:t>
            </a:r>
            <a:br>
              <a:rPr lang="en-US" smtClean="0"/>
            </a:b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293413371"/>
      </p:ext>
    </p:extLst>
  </p:cSld>
  <p:clrMapOvr>
    <a:masterClrMapping/>
  </p:clrMapOvr>
  <mc:AlternateContent xmlns:mc="http://schemas.openxmlformats.org/markup-compatibility/2006">
    <mc:Choice xmlns:p14="http://schemas.microsoft.com/office/powerpoint/2010/main" Requires="p14">
      <p:transition spd="slow" p14:dur="2000" advTm="6321"/>
    </mc:Choice>
    <mc:Fallback>
      <p:transition spd="slow" advTm="632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The Drum Major</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839685256"/>
      </p:ext>
    </p:extLst>
  </p:cSld>
  <p:clrMapOvr>
    <a:masterClrMapping/>
  </p:clrMapOvr>
  <mc:AlternateContent xmlns:mc="http://schemas.openxmlformats.org/markup-compatibility/2006">
    <mc:Choice xmlns:p14="http://schemas.microsoft.com/office/powerpoint/2010/main" Requires="p14">
      <p:transition spd="slow" p14:dur="2000" advTm="5876"/>
    </mc:Choice>
    <mc:Fallback>
      <p:transition spd="slow" advTm="587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87305593"/>
      </p:ext>
    </p:extLst>
  </p:cSld>
  <p:clrMapOvr>
    <a:masterClrMapping/>
  </p:clrMapOvr>
  <mc:AlternateContent xmlns:mc="http://schemas.openxmlformats.org/markup-compatibility/2006">
    <mc:Choice xmlns:p14="http://schemas.microsoft.com/office/powerpoint/2010/main" Requires="p14">
      <p:transition spd="slow" p14:dur="2000" advTm="5847"/>
    </mc:Choice>
    <mc:Fallback>
      <p:transition spd="slow" advTm="584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51428957"/>
      </p:ext>
    </p:extLst>
  </p:cSld>
  <p:clrMapOvr>
    <a:masterClrMapping/>
  </p:clrMapOvr>
  <mc:AlternateContent xmlns:mc="http://schemas.openxmlformats.org/markup-compatibility/2006">
    <mc:Choice xmlns:p14="http://schemas.microsoft.com/office/powerpoint/2010/main" Requires="p14">
      <p:transition spd="slow" p14:dur="2000" advTm="6996"/>
    </mc:Choice>
    <mc:Fallback>
      <p:transition spd="slow" advTm="699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z="3200" smtClean="0"/>
              <a:t>The people of East Cleveland come out to enjoy the parade from here comes our future band members and student athletes. </a:t>
            </a:r>
            <a:endParaRPr lang="en-US" sz="3200"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616799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The people line the street you can feel the excitement.</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31538572"/>
      </p:ext>
    </p:extLst>
  </p:cSld>
  <p:clrMapOvr>
    <a:masterClrMapping/>
  </p:clrMapOvr>
  <mc:AlternateContent xmlns:mc="http://schemas.openxmlformats.org/markup-compatibility/2006">
    <mc:Choice xmlns:p14="http://schemas.microsoft.com/office/powerpoint/2010/main" Requires="p14">
      <p:transition spd="slow" p14:dur="2000" advTm="11003"/>
    </mc:Choice>
    <mc:Fallback>
      <p:transition spd="slow" advTm="1100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00664360"/>
      </p:ext>
    </p:extLst>
  </p:cSld>
  <p:clrMapOvr>
    <a:masterClrMapping/>
  </p:clrMapOvr>
  <mc:AlternateContent xmlns:mc="http://schemas.openxmlformats.org/markup-compatibility/2006">
    <mc:Choice xmlns:p14="http://schemas.microsoft.com/office/powerpoint/2010/main" Requires="p14">
      <p:transition spd="slow" p14:dur="2000" advTm="7068"/>
    </mc:Choice>
    <mc:Fallback>
      <p:transition spd="slow" advTm="706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436526159"/>
      </p:ext>
    </p:extLst>
  </p:cSld>
  <p:clrMapOvr>
    <a:masterClrMapping/>
  </p:clrMapOvr>
  <mc:AlternateContent xmlns:mc="http://schemas.openxmlformats.org/markup-compatibility/2006">
    <mc:Choice xmlns:p14="http://schemas.microsoft.com/office/powerpoint/2010/main" Requires="p14">
      <p:transition spd="slow" p14:dur="2000" advTm="11135"/>
    </mc:Choice>
    <mc:Fallback>
      <p:transition spd="slow" advTm="1113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Visiting band from Lorain check them out  </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927278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89766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Looking to make next years parade better.</a:t>
            </a:r>
            <a:endParaRPr lang="en-US" dirty="0"/>
          </a:p>
        </p:txBody>
      </p:sp>
      <p:pic>
        <p:nvPicPr>
          <p:cNvPr id="3" name="Picture 2"/>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877514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263</Words>
  <Application>Microsoft Office PowerPoint</Application>
  <PresentationFormat>On-screen Show (4:3)</PresentationFormat>
  <Paragraphs>13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Memorial Day  of East Cleveland </vt:lpstr>
      <vt:lpstr>Myself and many other citizens and city workers have worked on this parade over the years. The AFW, Than Commissioner Hughley when AFW Left, after that his Daughter Amber and several other City workers and citizens worked every year to put it together. What has happen is that many of these same people whom did the ground work have left the city they are working in other cities or are retired.  This is the reality, the truth is that I could see this coming.  The current Mayor has little value of importance to this Parade. So each year I could see less and less coming from his office. The truth is having not grown up in EC he had no Idea of the importance of the parade from a historical stance, and I  predict that he will realize this  only to late.  The parade went on this year with a even shorter route, the homecoming route for those of you who grow up here will know that it goes to the Stadium.    </vt:lpstr>
      <vt:lpstr>PowerPoint Presentation</vt:lpstr>
      <vt:lpstr>Our men in blue</vt:lpstr>
      <vt:lpstr>AND WOMEN N BLUE</vt:lpstr>
      <vt:lpstr>SHAW ALUMNI ON THE MOVE</vt:lpstr>
      <vt:lpstr>Shaw High Student athletics </vt:lpstr>
      <vt:lpstr>PowerPoint Presentation</vt:lpstr>
      <vt:lpstr>PowerPoint Presentation</vt:lpstr>
      <vt:lpstr>Youth dance team</vt:lpstr>
      <vt:lpstr>What everyone wants to see Shaw band 2016 </vt:lpstr>
      <vt:lpstr>The Drum Major</vt:lpstr>
      <vt:lpstr>PowerPoint Presentation</vt:lpstr>
      <vt:lpstr>PowerPoint Presentation</vt:lpstr>
      <vt:lpstr>The people of East Cleveland come out to enjoy the parade from here comes our future band members and student athletes. </vt:lpstr>
      <vt:lpstr>The people line the street you can feel the excitement.</vt:lpstr>
      <vt:lpstr>PowerPoint Presentation</vt:lpstr>
      <vt:lpstr>PowerPoint Presentation</vt:lpstr>
      <vt:lpstr>Visiting band from Lorain check them out  </vt:lpstr>
      <vt:lpstr>PowerPoint Presentation</vt:lpstr>
      <vt:lpstr>Looking to make next years parade better.</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Memorial Day  of East Cleveland </dc:title>
  <dc:creator>gary</dc:creator>
  <cp:lastModifiedBy>gary</cp:lastModifiedBy>
  <cp:revision>1</cp:revision>
  <dcterms:created xsi:type="dcterms:W3CDTF">2016-06-09T18:55:06Z</dcterms:created>
  <dcterms:modified xsi:type="dcterms:W3CDTF">2016-06-09T18:55:06Z</dcterms:modified>
</cp:coreProperties>
</file>